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30.09.2022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4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7.jpeg" Type="http://schemas.openxmlformats.org/officeDocument/2006/relationships/image"/><Relationship Id="rId14" Target="../media/image18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2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3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4731" y="0"/>
            <a:ext cx="1893269" cy="10287000"/>
            <a:chOff x="0" y="0"/>
            <a:chExt cx="252435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437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24379">
                  <a:moveTo>
                    <a:pt x="0" y="0"/>
                  </a:moveTo>
                  <a:lnTo>
                    <a:pt x="2524379" y="0"/>
                  </a:lnTo>
                  <a:lnTo>
                    <a:pt x="252437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738225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8225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8225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38225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1980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1980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1980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1980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45735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45735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45735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45735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34470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34470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34470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34470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53776" y="1840510"/>
            <a:ext cx="7301967" cy="7301967"/>
          </a:xfrm>
          <a:custGeom>
            <a:avLst/>
            <a:gdLst/>
            <a:ahLst/>
            <a:cxnLst/>
            <a:rect r="r" b="b" t="t" l="l"/>
            <a:pathLst>
              <a:path h="7301967" w="7301967">
                <a:moveTo>
                  <a:pt x="0" y="0"/>
                </a:moveTo>
                <a:lnTo>
                  <a:pt x="7301967" y="0"/>
                </a:lnTo>
                <a:lnTo>
                  <a:pt x="7301967" y="7301968"/>
                </a:lnTo>
                <a:lnTo>
                  <a:pt x="0" y="7301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115457">
            <a:off x="1402005" y="1106493"/>
            <a:ext cx="7301967" cy="7317535"/>
          </a:xfrm>
          <a:custGeom>
            <a:avLst/>
            <a:gdLst/>
            <a:ahLst/>
            <a:cxnLst/>
            <a:rect r="r" b="b" t="t" l="l"/>
            <a:pathLst>
              <a:path h="7317535" w="7301967">
                <a:moveTo>
                  <a:pt x="0" y="0"/>
                </a:moveTo>
                <a:lnTo>
                  <a:pt x="7301967" y="0"/>
                </a:lnTo>
                <a:lnTo>
                  <a:pt x="7301967" y="7317535"/>
                </a:lnTo>
                <a:lnTo>
                  <a:pt x="0" y="7317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44" b="-32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880907" y="3831505"/>
            <a:ext cx="6344162" cy="194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3"/>
              </a:lnSpc>
            </a:pPr>
            <a:r>
              <a:rPr lang="en-US" sz="7089" spc="-70">
                <a:solidFill>
                  <a:srgbClr val="FFFFFF"/>
                </a:solidFill>
                <a:latin typeface="Arimo"/>
              </a:rPr>
              <a:t>Data Analysis for Social Buzz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2588" y="6080016"/>
            <a:ext cx="4940801" cy="45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7"/>
              </a:lnSpc>
            </a:pPr>
            <a:r>
              <a:rPr lang="en-US" sz="2647">
                <a:solidFill>
                  <a:srgbClr val="000000"/>
                </a:solidFill>
                <a:latin typeface="Canva Sans"/>
              </a:rPr>
              <a:t>By Salman Bareesh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43618" y="5003701"/>
            <a:ext cx="942466" cy="279598"/>
          </a:xfrm>
          <a:custGeom>
            <a:avLst/>
            <a:gdLst/>
            <a:ahLst/>
            <a:cxnLst/>
            <a:rect r="r" b="b" t="t" l="l"/>
            <a:pathLst>
              <a:path h="279598" w="942466">
                <a:moveTo>
                  <a:pt x="0" y="0"/>
                </a:moveTo>
                <a:lnTo>
                  <a:pt x="942466" y="0"/>
                </a:lnTo>
                <a:lnTo>
                  <a:pt x="942466" y="279598"/>
                </a:lnTo>
                <a:lnTo>
                  <a:pt x="0" y="27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1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143618" y="2227332"/>
            <a:ext cx="942466" cy="279598"/>
          </a:xfrm>
          <a:custGeom>
            <a:avLst/>
            <a:gdLst/>
            <a:ahLst/>
            <a:cxnLst/>
            <a:rect r="r" b="b" t="t" l="l"/>
            <a:pathLst>
              <a:path h="279598" w="942466">
                <a:moveTo>
                  <a:pt x="0" y="0"/>
                </a:moveTo>
                <a:lnTo>
                  <a:pt x="942466" y="0"/>
                </a:lnTo>
                <a:lnTo>
                  <a:pt x="942466" y="279598"/>
                </a:lnTo>
                <a:lnTo>
                  <a:pt x="0" y="27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1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143618" y="7780070"/>
            <a:ext cx="942466" cy="279598"/>
          </a:xfrm>
          <a:custGeom>
            <a:avLst/>
            <a:gdLst/>
            <a:ahLst/>
            <a:cxnLst/>
            <a:rect r="r" b="b" t="t" l="l"/>
            <a:pathLst>
              <a:path h="279598" w="942466">
                <a:moveTo>
                  <a:pt x="0" y="0"/>
                </a:moveTo>
                <a:lnTo>
                  <a:pt x="942466" y="0"/>
                </a:lnTo>
                <a:lnTo>
                  <a:pt x="942466" y="279598"/>
                </a:lnTo>
                <a:lnTo>
                  <a:pt x="0" y="27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1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8298" y="1161805"/>
            <a:ext cx="5036754" cy="7963390"/>
          </a:xfrm>
          <a:custGeom>
            <a:avLst/>
            <a:gdLst/>
            <a:ahLst/>
            <a:cxnLst/>
            <a:rect r="r" b="b" t="t" l="l"/>
            <a:pathLst>
              <a:path h="7963390" w="5036754">
                <a:moveTo>
                  <a:pt x="0" y="0"/>
                </a:moveTo>
                <a:lnTo>
                  <a:pt x="5036754" y="0"/>
                </a:lnTo>
                <a:lnTo>
                  <a:pt x="5036754" y="7963390"/>
                </a:lnTo>
                <a:lnTo>
                  <a:pt x="0" y="7963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32" t="-1671" r="-4494" b="-167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9468" y="948142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5323" y="948142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41177" y="948142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7032" y="948142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69468" y="-117960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55323" y="-117960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41177" y="-117960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7032" y="-1179605"/>
            <a:ext cx="2168902" cy="2017079"/>
          </a:xfrm>
          <a:custGeom>
            <a:avLst/>
            <a:gdLst/>
            <a:ahLst/>
            <a:cxnLst/>
            <a:rect r="r" b="b" t="t" l="l"/>
            <a:pathLst>
              <a:path h="2017079" w="2168902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81833" y="1580430"/>
            <a:ext cx="5677467" cy="867617"/>
          </a:xfrm>
          <a:custGeom>
            <a:avLst/>
            <a:gdLst/>
            <a:ahLst/>
            <a:cxnLst/>
            <a:rect r="r" b="b" t="t" l="l"/>
            <a:pathLst>
              <a:path h="867617" w="5677467">
                <a:moveTo>
                  <a:pt x="0" y="0"/>
                </a:moveTo>
                <a:lnTo>
                  <a:pt x="5677467" y="0"/>
                </a:lnTo>
                <a:lnTo>
                  <a:pt x="5677467" y="867617"/>
                </a:lnTo>
                <a:lnTo>
                  <a:pt x="0" y="867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81833" y="6964868"/>
            <a:ext cx="5677467" cy="867617"/>
          </a:xfrm>
          <a:custGeom>
            <a:avLst/>
            <a:gdLst/>
            <a:ahLst/>
            <a:cxnLst/>
            <a:rect r="r" b="b" t="t" l="l"/>
            <a:pathLst>
              <a:path h="867617" w="5677467">
                <a:moveTo>
                  <a:pt x="0" y="0"/>
                </a:moveTo>
                <a:lnTo>
                  <a:pt x="5677467" y="0"/>
                </a:lnTo>
                <a:lnTo>
                  <a:pt x="5677467" y="867617"/>
                </a:lnTo>
                <a:lnTo>
                  <a:pt x="0" y="867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54650" y="31899"/>
            <a:ext cx="7721365" cy="10458066"/>
          </a:xfrm>
          <a:custGeom>
            <a:avLst/>
            <a:gdLst/>
            <a:ahLst/>
            <a:cxnLst/>
            <a:rect r="r" b="b" t="t" l="l"/>
            <a:pathLst>
              <a:path h="10458066" w="7721365">
                <a:moveTo>
                  <a:pt x="0" y="0"/>
                </a:moveTo>
                <a:lnTo>
                  <a:pt x="7721365" y="0"/>
                </a:lnTo>
                <a:lnTo>
                  <a:pt x="7721365" y="10458066"/>
                </a:lnTo>
                <a:lnTo>
                  <a:pt x="0" y="1045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6603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7200" y="4501500"/>
            <a:ext cx="4703553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Arimo"/>
              </a:rPr>
              <a:t>Summary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7" y="4011087"/>
            <a:ext cx="2959386" cy="2959386"/>
          </a:xfrm>
          <a:custGeom>
            <a:avLst/>
            <a:gdLst/>
            <a:ahLst/>
            <a:cxnLst/>
            <a:rect r="r" b="b" t="t" l="l"/>
            <a:pathLst>
              <a:path h="2959386" w="2959386">
                <a:moveTo>
                  <a:pt x="0" y="0"/>
                </a:moveTo>
                <a:lnTo>
                  <a:pt x="2959386" y="0"/>
                </a:lnTo>
                <a:lnTo>
                  <a:pt x="2959386" y="2959386"/>
                </a:lnTo>
                <a:lnTo>
                  <a:pt x="0" y="2959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15457">
            <a:off x="848840" y="3713600"/>
            <a:ext cx="2959386" cy="2965695"/>
          </a:xfrm>
          <a:custGeom>
            <a:avLst/>
            <a:gdLst/>
            <a:ahLst/>
            <a:cxnLst/>
            <a:rect r="r" b="b" t="t" l="l"/>
            <a:pathLst>
              <a:path h="2965695" w="2959386">
                <a:moveTo>
                  <a:pt x="0" y="0"/>
                </a:moveTo>
                <a:lnTo>
                  <a:pt x="2959386" y="0"/>
                </a:lnTo>
                <a:lnTo>
                  <a:pt x="2959386" y="2965695"/>
                </a:lnTo>
                <a:lnTo>
                  <a:pt x="0" y="2965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3" b="-3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9076" y="4140275"/>
            <a:ext cx="5729829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Arimo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87840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3695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9550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01985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45404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31259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7113" y="-1140306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87840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73695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59550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1985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45404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31259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7113" y="9394369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45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1591" y="3247201"/>
            <a:ext cx="8673443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Arimo"/>
              </a:rPr>
              <a:t>Today's 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21591" y="4951776"/>
            <a:ext cx="9959056" cy="23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Project recap</a:t>
            </a:r>
          </a:p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Problem</a:t>
            </a:r>
          </a:p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The Analytics team</a:t>
            </a:r>
          </a:p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Process</a:t>
            </a:r>
          </a:p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Insights</a:t>
            </a:r>
          </a:p>
          <a:p>
            <a:pPr algn="l">
              <a:lnSpc>
                <a:spcPts val="3054"/>
              </a:lnSpc>
            </a:pPr>
            <a:r>
              <a:rPr lang="en-US" sz="2181" spc="-21">
                <a:solidFill>
                  <a:srgbClr val="000000"/>
                </a:solidFill>
                <a:latin typeface="Arimo"/>
              </a:rPr>
              <a:t>Summary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90296" y="-1377303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7242" y="-1685151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3124" y="3766197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0070" y="3458349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95952" y="8909697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12898" y="8601849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27557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27557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27557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27557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87840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7840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7840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7840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3695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3695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73695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73695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59550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59550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9550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59550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01985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1985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01985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601985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45404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45404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45404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45404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31259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31259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031259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31259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17113" y="58460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17113" y="2951507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7113" y="5318414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80"/>
                </a:lnTo>
                <a:lnTo>
                  <a:pt x="0" y="201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17113" y="7685321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4946896" y="2005584"/>
            <a:ext cx="12823992" cy="6371748"/>
            <a:chOff x="0" y="0"/>
            <a:chExt cx="17098656" cy="849566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098645" cy="8495664"/>
            </a:xfrm>
            <a:custGeom>
              <a:avLst/>
              <a:gdLst/>
              <a:ahLst/>
              <a:cxnLst/>
              <a:rect r="r" b="b" t="t" l="l"/>
              <a:pathLst>
                <a:path h="8495664" w="17098645">
                  <a:moveTo>
                    <a:pt x="0" y="0"/>
                  </a:moveTo>
                  <a:lnTo>
                    <a:pt x="17098645" y="0"/>
                  </a:lnTo>
                  <a:lnTo>
                    <a:pt x="17098645" y="8495664"/>
                  </a:lnTo>
                  <a:lnTo>
                    <a:pt x="0" y="8495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10799999">
            <a:off x="1983048" y="1909668"/>
            <a:ext cx="6453903" cy="6467663"/>
          </a:xfrm>
          <a:custGeom>
            <a:avLst/>
            <a:gdLst/>
            <a:ahLst/>
            <a:cxnLst/>
            <a:rect r="r" b="b" t="t" l="l"/>
            <a:pathLst>
              <a:path h="6467663" w="6453903">
                <a:moveTo>
                  <a:pt x="0" y="0"/>
                </a:moveTo>
                <a:lnTo>
                  <a:pt x="6453903" y="0"/>
                </a:lnTo>
                <a:lnTo>
                  <a:pt x="6453903" y="6467663"/>
                </a:lnTo>
                <a:lnTo>
                  <a:pt x="0" y="6467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40" b="-322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969013" y="3897600"/>
            <a:ext cx="4481973" cy="250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Arimo"/>
              </a:rPr>
              <a:t>Project Recap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73868" y="2507948"/>
            <a:ext cx="8685432" cy="268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Social Buzz is  a Social median &amp; Content creation company established in 2008. They create trending content for their customers using large data. Accenture have to run 3 months projects 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22702" y="5737834"/>
            <a:ext cx="8915103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An audit of their big data practice 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 Recommendations for a successful IPO 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 An analysis of their content categories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7054" y="8503544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195696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24" b="-32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964482" cy="10287000"/>
            <a:chOff x="0" y="0"/>
            <a:chExt cx="13285976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8597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285978">
                  <a:moveTo>
                    <a:pt x="0" y="0"/>
                  </a:moveTo>
                  <a:lnTo>
                    <a:pt x="13285978" y="0"/>
                  </a:lnTo>
                  <a:lnTo>
                    <a:pt x="1328597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100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24" y="-1524"/>
              <a:ext cx="13289026" cy="13719048"/>
            </a:xfrm>
            <a:custGeom>
              <a:avLst/>
              <a:gdLst/>
              <a:ahLst/>
              <a:cxnLst/>
              <a:rect r="r" b="b" t="t" l="l"/>
              <a:pathLst>
                <a:path h="13719048" w="13289026">
                  <a:moveTo>
                    <a:pt x="1524" y="0"/>
                  </a:moveTo>
                  <a:lnTo>
                    <a:pt x="13287502" y="0"/>
                  </a:lnTo>
                  <a:cubicBezTo>
                    <a:pt x="13288391" y="0"/>
                    <a:pt x="13289026" y="762"/>
                    <a:pt x="13289026" y="1524"/>
                  </a:cubicBezTo>
                  <a:lnTo>
                    <a:pt x="13289026" y="13717524"/>
                  </a:lnTo>
                  <a:cubicBezTo>
                    <a:pt x="13289026" y="13718414"/>
                    <a:pt x="13288265" y="13719048"/>
                    <a:pt x="13287502" y="13719048"/>
                  </a:cubicBezTo>
                  <a:lnTo>
                    <a:pt x="1524" y="13719048"/>
                  </a:lnTo>
                  <a:cubicBezTo>
                    <a:pt x="635" y="13719048"/>
                    <a:pt x="0" y="13718287"/>
                    <a:pt x="0" y="137175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3717524"/>
                  </a:lnTo>
                  <a:lnTo>
                    <a:pt x="1524" y="13717524"/>
                  </a:lnTo>
                  <a:lnTo>
                    <a:pt x="1524" y="13716000"/>
                  </a:lnTo>
                  <a:lnTo>
                    <a:pt x="13287502" y="13716000"/>
                  </a:lnTo>
                  <a:lnTo>
                    <a:pt x="13287502" y="13717524"/>
                  </a:lnTo>
                  <a:lnTo>
                    <a:pt x="13285978" y="13717524"/>
                  </a:lnTo>
                  <a:lnTo>
                    <a:pt x="13285978" y="1524"/>
                  </a:lnTo>
                  <a:lnTo>
                    <a:pt x="13287502" y="1524"/>
                  </a:lnTo>
                  <a:lnTo>
                    <a:pt x="1328750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46279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6279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6279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46279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8688" y="1840860"/>
            <a:ext cx="2920800" cy="2920798"/>
          </a:xfrm>
          <a:custGeom>
            <a:avLst/>
            <a:gdLst/>
            <a:ahLst/>
            <a:cxnLst/>
            <a:rect r="r" b="b" t="t" l="l"/>
            <a:pathLst>
              <a:path h="2920798" w="2920800">
                <a:moveTo>
                  <a:pt x="0" y="0"/>
                </a:moveTo>
                <a:lnTo>
                  <a:pt x="2920800" y="0"/>
                </a:lnTo>
                <a:lnTo>
                  <a:pt x="2920800" y="2920798"/>
                </a:lnTo>
                <a:lnTo>
                  <a:pt x="0" y="292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15456">
            <a:off x="1813389" y="1461444"/>
            <a:ext cx="2920799" cy="2927027"/>
          </a:xfrm>
          <a:custGeom>
            <a:avLst/>
            <a:gdLst/>
            <a:ahLst/>
            <a:cxnLst/>
            <a:rect r="r" b="b" t="t" l="l"/>
            <a:pathLst>
              <a:path h="2927027" w="2920799">
                <a:moveTo>
                  <a:pt x="0" y="0"/>
                </a:moveTo>
                <a:lnTo>
                  <a:pt x="2920799" y="0"/>
                </a:lnTo>
                <a:lnTo>
                  <a:pt x="2920799" y="2927027"/>
                </a:lnTo>
                <a:lnTo>
                  <a:pt x="0" y="2927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209" b="-32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69321" y="-753500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86267" y="-1061348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07484" y="1028700"/>
            <a:ext cx="6251816" cy="8229600"/>
          </a:xfrm>
          <a:custGeom>
            <a:avLst/>
            <a:gdLst/>
            <a:ahLst/>
            <a:cxnLst/>
            <a:rect r="r" b="b" t="t" l="l"/>
            <a:pathLst>
              <a:path h="8229600" w="6251816">
                <a:moveTo>
                  <a:pt x="0" y="0"/>
                </a:moveTo>
                <a:lnTo>
                  <a:pt x="6251816" y="0"/>
                </a:lnTo>
                <a:lnTo>
                  <a:pt x="6251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8786" t="0" r="-48786" b="-6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79307" y="5213063"/>
            <a:ext cx="10143789" cy="5143500"/>
          </a:xfrm>
          <a:custGeom>
            <a:avLst/>
            <a:gdLst/>
            <a:ahLst/>
            <a:cxnLst/>
            <a:rect r="r" b="b" t="t" l="l"/>
            <a:pathLst>
              <a:path h="5143500" w="10143789">
                <a:moveTo>
                  <a:pt x="0" y="0"/>
                </a:moveTo>
                <a:lnTo>
                  <a:pt x="10143789" y="0"/>
                </a:lnTo>
                <a:lnTo>
                  <a:pt x="10143789" y="5143501"/>
                </a:lnTo>
                <a:lnTo>
                  <a:pt x="0" y="5143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00000" r="-8382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69738" y="2270853"/>
            <a:ext cx="5786869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Arimo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8738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8738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723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6723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723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6723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30753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30753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2768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92768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2768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2768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10745" y="1825527"/>
            <a:ext cx="6750815" cy="6635945"/>
            <a:chOff x="0" y="0"/>
            <a:chExt cx="9001087" cy="88479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01125" cy="8847963"/>
            </a:xfrm>
            <a:custGeom>
              <a:avLst/>
              <a:gdLst/>
              <a:ahLst/>
              <a:cxnLst/>
              <a:rect r="r" b="b" t="t" l="l"/>
              <a:pathLst>
                <a:path h="8847963" w="9001125">
                  <a:moveTo>
                    <a:pt x="0" y="0"/>
                  </a:moveTo>
                  <a:lnTo>
                    <a:pt x="9001125" y="0"/>
                  </a:lnTo>
                  <a:lnTo>
                    <a:pt x="9001125" y="8847963"/>
                  </a:lnTo>
                  <a:lnTo>
                    <a:pt x="0" y="88479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825797" y="1270731"/>
            <a:ext cx="2085137" cy="2085137"/>
          </a:xfrm>
          <a:custGeom>
            <a:avLst/>
            <a:gdLst/>
            <a:ahLst/>
            <a:cxnLst/>
            <a:rect r="r" b="b" t="t" l="l"/>
            <a:pathLst>
              <a:path h="2085137" w="2085137">
                <a:moveTo>
                  <a:pt x="0" y="0"/>
                </a:moveTo>
                <a:lnTo>
                  <a:pt x="2085137" y="0"/>
                </a:lnTo>
                <a:lnTo>
                  <a:pt x="2085137" y="2085137"/>
                </a:lnTo>
                <a:lnTo>
                  <a:pt x="0" y="208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411515" y="1068549"/>
            <a:ext cx="2187334" cy="2087727"/>
            <a:chOff x="0" y="0"/>
            <a:chExt cx="2916446" cy="2783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27" y="0"/>
              <a:ext cx="2916682" cy="2783713"/>
            </a:xfrm>
            <a:custGeom>
              <a:avLst/>
              <a:gdLst/>
              <a:ahLst/>
              <a:cxnLst/>
              <a:rect r="r" b="b" t="t" l="l"/>
              <a:pathLst>
                <a:path h="2783713" w="2916682">
                  <a:moveTo>
                    <a:pt x="1458341" y="2286"/>
                  </a:moveTo>
                  <a:cubicBezTo>
                    <a:pt x="960374" y="0"/>
                    <a:pt x="499364" y="264414"/>
                    <a:pt x="249682" y="695198"/>
                  </a:cubicBezTo>
                  <a:cubicBezTo>
                    <a:pt x="0" y="1125982"/>
                    <a:pt x="127" y="1657477"/>
                    <a:pt x="249682" y="2088388"/>
                  </a:cubicBezTo>
                  <a:cubicBezTo>
                    <a:pt x="499237" y="2519299"/>
                    <a:pt x="960374" y="2783586"/>
                    <a:pt x="1458341" y="2781427"/>
                  </a:cubicBezTo>
                  <a:cubicBezTo>
                    <a:pt x="1956308" y="2783713"/>
                    <a:pt x="2417318" y="2519299"/>
                    <a:pt x="2667000" y="2088388"/>
                  </a:cubicBezTo>
                  <a:cubicBezTo>
                    <a:pt x="2916682" y="1657477"/>
                    <a:pt x="2916555" y="1126109"/>
                    <a:pt x="2667000" y="695198"/>
                  </a:cubicBezTo>
                  <a:cubicBezTo>
                    <a:pt x="2417445" y="264287"/>
                    <a:pt x="1956308" y="0"/>
                    <a:pt x="1458341" y="2286"/>
                  </a:cubicBezTo>
                  <a:close/>
                </a:path>
              </a:pathLst>
            </a:custGeom>
            <a:blipFill>
              <a:blip r:embed="rId7"/>
              <a:stretch>
                <a:fillRect l="-24781" t="-81" r="-24782" b="-7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651" y="-1651"/>
              <a:ext cx="2919730" cy="2787015"/>
            </a:xfrm>
            <a:custGeom>
              <a:avLst/>
              <a:gdLst/>
              <a:ahLst/>
              <a:cxnLst/>
              <a:rect r="r" b="b" t="t" l="l"/>
              <a:pathLst>
                <a:path h="2787015" w="2919730">
                  <a:moveTo>
                    <a:pt x="1459865" y="5461"/>
                  </a:moveTo>
                  <a:cubicBezTo>
                    <a:pt x="962533" y="3302"/>
                    <a:pt x="501904" y="267335"/>
                    <a:pt x="252603" y="697611"/>
                  </a:cubicBezTo>
                  <a:cubicBezTo>
                    <a:pt x="3302" y="1128014"/>
                    <a:pt x="3302" y="1658874"/>
                    <a:pt x="252603" y="2089277"/>
                  </a:cubicBezTo>
                  <a:cubicBezTo>
                    <a:pt x="501904" y="2519680"/>
                    <a:pt x="962406" y="2783713"/>
                    <a:pt x="1459865" y="2781427"/>
                  </a:cubicBezTo>
                  <a:cubicBezTo>
                    <a:pt x="1957197" y="2783713"/>
                    <a:pt x="2417826" y="2519553"/>
                    <a:pt x="2667127" y="2089277"/>
                  </a:cubicBezTo>
                  <a:cubicBezTo>
                    <a:pt x="2916428" y="1658874"/>
                    <a:pt x="2916428" y="1128014"/>
                    <a:pt x="2667127" y="697738"/>
                  </a:cubicBezTo>
                  <a:cubicBezTo>
                    <a:pt x="2417826" y="267335"/>
                    <a:pt x="1957197" y="3302"/>
                    <a:pt x="1459865" y="5461"/>
                  </a:cubicBezTo>
                  <a:moveTo>
                    <a:pt x="1459865" y="2286"/>
                  </a:moveTo>
                  <a:lnTo>
                    <a:pt x="1459865" y="3810"/>
                  </a:lnTo>
                  <a:lnTo>
                    <a:pt x="1459865" y="2286"/>
                  </a:lnTo>
                  <a:cubicBezTo>
                    <a:pt x="1958340" y="0"/>
                    <a:pt x="2419985" y="264668"/>
                    <a:pt x="2669794" y="696087"/>
                  </a:cubicBezTo>
                  <a:lnTo>
                    <a:pt x="2668397" y="696849"/>
                  </a:lnTo>
                  <a:lnTo>
                    <a:pt x="2669794" y="696087"/>
                  </a:lnTo>
                  <a:cubicBezTo>
                    <a:pt x="2919730" y="1127379"/>
                    <a:pt x="2919730" y="1659509"/>
                    <a:pt x="2669794" y="2090928"/>
                  </a:cubicBezTo>
                  <a:lnTo>
                    <a:pt x="2668397" y="2090166"/>
                  </a:lnTo>
                  <a:lnTo>
                    <a:pt x="2669794" y="2090928"/>
                  </a:lnTo>
                  <a:cubicBezTo>
                    <a:pt x="2419858" y="2522220"/>
                    <a:pt x="1958340" y="2786888"/>
                    <a:pt x="1459865" y="2784729"/>
                  </a:cubicBezTo>
                  <a:lnTo>
                    <a:pt x="1459865" y="2783205"/>
                  </a:lnTo>
                  <a:lnTo>
                    <a:pt x="1459865" y="2784729"/>
                  </a:lnTo>
                  <a:cubicBezTo>
                    <a:pt x="961390" y="2787015"/>
                    <a:pt x="499745" y="2522347"/>
                    <a:pt x="249936" y="2090928"/>
                  </a:cubicBezTo>
                  <a:lnTo>
                    <a:pt x="251333" y="2090166"/>
                  </a:lnTo>
                  <a:lnTo>
                    <a:pt x="249936" y="2090928"/>
                  </a:lnTo>
                  <a:cubicBezTo>
                    <a:pt x="0" y="1659509"/>
                    <a:pt x="0" y="1127379"/>
                    <a:pt x="249936" y="696087"/>
                  </a:cubicBezTo>
                  <a:lnTo>
                    <a:pt x="251333" y="696849"/>
                  </a:lnTo>
                  <a:lnTo>
                    <a:pt x="249936" y="696087"/>
                  </a:lnTo>
                  <a:cubicBezTo>
                    <a:pt x="499745" y="264668"/>
                    <a:pt x="961390" y="0"/>
                    <a:pt x="1459865" y="2286"/>
                  </a:cubicBezTo>
                  <a:close/>
                </a:path>
              </a:pathLst>
            </a:custGeom>
            <a:solidFill>
              <a:srgbClr val="00BA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443639" y="1050857"/>
            <a:ext cx="2123087" cy="2123082"/>
            <a:chOff x="0" y="0"/>
            <a:chExt cx="2830783" cy="28307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30830" cy="2830830"/>
            </a:xfrm>
            <a:custGeom>
              <a:avLst/>
              <a:gdLst/>
              <a:ahLst/>
              <a:cxnLst/>
              <a:rect r="r" b="b" t="t" l="l"/>
              <a:pathLst>
                <a:path h="2830830" w="2830830">
                  <a:moveTo>
                    <a:pt x="1415415" y="2830830"/>
                  </a:moveTo>
                  <a:cubicBezTo>
                    <a:pt x="634873" y="2830830"/>
                    <a:pt x="0" y="2195830"/>
                    <a:pt x="0" y="1415415"/>
                  </a:cubicBezTo>
                  <a:cubicBezTo>
                    <a:pt x="0" y="635000"/>
                    <a:pt x="635000" y="0"/>
                    <a:pt x="1415415" y="0"/>
                  </a:cubicBezTo>
                  <a:cubicBezTo>
                    <a:pt x="2195830" y="0"/>
                    <a:pt x="2830830" y="635000"/>
                    <a:pt x="2830830" y="1415415"/>
                  </a:cubicBezTo>
                  <a:cubicBezTo>
                    <a:pt x="2830830" y="2195830"/>
                    <a:pt x="2195830" y="2830830"/>
                    <a:pt x="1415415" y="2830830"/>
                  </a:cubicBezTo>
                  <a:close/>
                  <a:moveTo>
                    <a:pt x="1415415" y="51689"/>
                  </a:moveTo>
                  <a:cubicBezTo>
                    <a:pt x="663448" y="51562"/>
                    <a:pt x="51562" y="663448"/>
                    <a:pt x="51562" y="1415415"/>
                  </a:cubicBezTo>
                  <a:cubicBezTo>
                    <a:pt x="51562" y="2167382"/>
                    <a:pt x="663448" y="2779141"/>
                    <a:pt x="1415415" y="2779141"/>
                  </a:cubicBezTo>
                  <a:cubicBezTo>
                    <a:pt x="2167382" y="2779141"/>
                    <a:pt x="2779268" y="2167382"/>
                    <a:pt x="2779268" y="1415415"/>
                  </a:cubicBezTo>
                  <a:cubicBezTo>
                    <a:pt x="2779268" y="663448"/>
                    <a:pt x="2167382" y="51562"/>
                    <a:pt x="1415415" y="51562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1825797" y="4221947"/>
            <a:ext cx="2085137" cy="2085137"/>
          </a:xfrm>
          <a:custGeom>
            <a:avLst/>
            <a:gdLst/>
            <a:ahLst/>
            <a:cxnLst/>
            <a:rect r="r" b="b" t="t" l="l"/>
            <a:pathLst>
              <a:path h="2085137" w="2085137">
                <a:moveTo>
                  <a:pt x="0" y="0"/>
                </a:moveTo>
                <a:lnTo>
                  <a:pt x="2085137" y="0"/>
                </a:lnTo>
                <a:lnTo>
                  <a:pt x="2085137" y="2085137"/>
                </a:lnTo>
                <a:lnTo>
                  <a:pt x="0" y="208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411515" y="4019765"/>
            <a:ext cx="2187334" cy="2087727"/>
            <a:chOff x="0" y="0"/>
            <a:chExt cx="2916445" cy="2783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27" y="0"/>
              <a:ext cx="2916682" cy="2783713"/>
            </a:xfrm>
            <a:custGeom>
              <a:avLst/>
              <a:gdLst/>
              <a:ahLst/>
              <a:cxnLst/>
              <a:rect r="r" b="b" t="t" l="l"/>
              <a:pathLst>
                <a:path h="2783713" w="2916682">
                  <a:moveTo>
                    <a:pt x="1458341" y="2286"/>
                  </a:moveTo>
                  <a:cubicBezTo>
                    <a:pt x="960374" y="0"/>
                    <a:pt x="499364" y="264414"/>
                    <a:pt x="249682" y="695198"/>
                  </a:cubicBezTo>
                  <a:cubicBezTo>
                    <a:pt x="0" y="1125982"/>
                    <a:pt x="127" y="1657477"/>
                    <a:pt x="249682" y="2088388"/>
                  </a:cubicBezTo>
                  <a:cubicBezTo>
                    <a:pt x="499237" y="2519299"/>
                    <a:pt x="960374" y="2783586"/>
                    <a:pt x="1458341" y="2781427"/>
                  </a:cubicBezTo>
                  <a:cubicBezTo>
                    <a:pt x="1956308" y="2783713"/>
                    <a:pt x="2417318" y="2519299"/>
                    <a:pt x="2667000" y="2088388"/>
                  </a:cubicBezTo>
                  <a:cubicBezTo>
                    <a:pt x="2916682" y="1657477"/>
                    <a:pt x="2916555" y="1126109"/>
                    <a:pt x="2667000" y="695198"/>
                  </a:cubicBezTo>
                  <a:cubicBezTo>
                    <a:pt x="2417445" y="264287"/>
                    <a:pt x="1956308" y="0"/>
                    <a:pt x="1458341" y="2286"/>
                  </a:cubicBezTo>
                  <a:close/>
                </a:path>
              </a:pathLst>
            </a:custGeom>
            <a:blipFill>
              <a:blip r:embed="rId8"/>
              <a:stretch>
                <a:fillRect l="-24781" t="-81" r="-24782" b="-78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651" y="-1651"/>
              <a:ext cx="2919730" cy="2787015"/>
            </a:xfrm>
            <a:custGeom>
              <a:avLst/>
              <a:gdLst/>
              <a:ahLst/>
              <a:cxnLst/>
              <a:rect r="r" b="b" t="t" l="l"/>
              <a:pathLst>
                <a:path h="2787015" w="2919730">
                  <a:moveTo>
                    <a:pt x="1459865" y="5461"/>
                  </a:moveTo>
                  <a:cubicBezTo>
                    <a:pt x="962533" y="3302"/>
                    <a:pt x="501904" y="267335"/>
                    <a:pt x="252603" y="697611"/>
                  </a:cubicBezTo>
                  <a:cubicBezTo>
                    <a:pt x="3302" y="1128014"/>
                    <a:pt x="3302" y="1658874"/>
                    <a:pt x="252603" y="2089277"/>
                  </a:cubicBezTo>
                  <a:cubicBezTo>
                    <a:pt x="501904" y="2519680"/>
                    <a:pt x="962406" y="2783713"/>
                    <a:pt x="1459865" y="2781427"/>
                  </a:cubicBezTo>
                  <a:cubicBezTo>
                    <a:pt x="1957197" y="2783713"/>
                    <a:pt x="2417826" y="2519553"/>
                    <a:pt x="2667127" y="2089277"/>
                  </a:cubicBezTo>
                  <a:cubicBezTo>
                    <a:pt x="2916428" y="1658874"/>
                    <a:pt x="2916428" y="1128014"/>
                    <a:pt x="2667127" y="697738"/>
                  </a:cubicBezTo>
                  <a:cubicBezTo>
                    <a:pt x="2417826" y="267335"/>
                    <a:pt x="1957197" y="3302"/>
                    <a:pt x="1459865" y="5461"/>
                  </a:cubicBezTo>
                  <a:moveTo>
                    <a:pt x="1459865" y="2286"/>
                  </a:moveTo>
                  <a:lnTo>
                    <a:pt x="1459865" y="3810"/>
                  </a:lnTo>
                  <a:lnTo>
                    <a:pt x="1459865" y="2286"/>
                  </a:lnTo>
                  <a:cubicBezTo>
                    <a:pt x="1958340" y="0"/>
                    <a:pt x="2419985" y="264668"/>
                    <a:pt x="2669794" y="696087"/>
                  </a:cubicBezTo>
                  <a:lnTo>
                    <a:pt x="2668397" y="696849"/>
                  </a:lnTo>
                  <a:lnTo>
                    <a:pt x="2669794" y="696087"/>
                  </a:lnTo>
                  <a:cubicBezTo>
                    <a:pt x="2919730" y="1127379"/>
                    <a:pt x="2919730" y="1659509"/>
                    <a:pt x="2669794" y="2090928"/>
                  </a:cubicBezTo>
                  <a:lnTo>
                    <a:pt x="2668397" y="2090166"/>
                  </a:lnTo>
                  <a:lnTo>
                    <a:pt x="2669794" y="2090928"/>
                  </a:lnTo>
                  <a:cubicBezTo>
                    <a:pt x="2419858" y="2522220"/>
                    <a:pt x="1958340" y="2786888"/>
                    <a:pt x="1459865" y="2784729"/>
                  </a:cubicBezTo>
                  <a:lnTo>
                    <a:pt x="1459865" y="2783205"/>
                  </a:lnTo>
                  <a:lnTo>
                    <a:pt x="1459865" y="2784729"/>
                  </a:lnTo>
                  <a:cubicBezTo>
                    <a:pt x="961390" y="2787015"/>
                    <a:pt x="499745" y="2522347"/>
                    <a:pt x="249936" y="2090928"/>
                  </a:cubicBezTo>
                  <a:lnTo>
                    <a:pt x="251333" y="2090166"/>
                  </a:lnTo>
                  <a:lnTo>
                    <a:pt x="249936" y="2090928"/>
                  </a:lnTo>
                  <a:cubicBezTo>
                    <a:pt x="0" y="1659509"/>
                    <a:pt x="0" y="1127379"/>
                    <a:pt x="249936" y="696087"/>
                  </a:cubicBezTo>
                  <a:lnTo>
                    <a:pt x="251333" y="696849"/>
                  </a:lnTo>
                  <a:lnTo>
                    <a:pt x="249936" y="696087"/>
                  </a:lnTo>
                  <a:cubicBezTo>
                    <a:pt x="499745" y="264668"/>
                    <a:pt x="961390" y="0"/>
                    <a:pt x="1459865" y="2286"/>
                  </a:cubicBezTo>
                  <a:close/>
                </a:path>
              </a:pathLst>
            </a:custGeom>
            <a:solidFill>
              <a:srgbClr val="00BA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443639" y="4002073"/>
            <a:ext cx="2123087" cy="2123082"/>
            <a:chOff x="0" y="0"/>
            <a:chExt cx="2830783" cy="28307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30830" cy="2830830"/>
            </a:xfrm>
            <a:custGeom>
              <a:avLst/>
              <a:gdLst/>
              <a:ahLst/>
              <a:cxnLst/>
              <a:rect r="r" b="b" t="t" l="l"/>
              <a:pathLst>
                <a:path h="2830830" w="2830830">
                  <a:moveTo>
                    <a:pt x="1415415" y="2830830"/>
                  </a:moveTo>
                  <a:cubicBezTo>
                    <a:pt x="634873" y="2830830"/>
                    <a:pt x="0" y="2195830"/>
                    <a:pt x="0" y="1415415"/>
                  </a:cubicBezTo>
                  <a:cubicBezTo>
                    <a:pt x="0" y="635000"/>
                    <a:pt x="635000" y="0"/>
                    <a:pt x="1415415" y="0"/>
                  </a:cubicBezTo>
                  <a:cubicBezTo>
                    <a:pt x="2195830" y="0"/>
                    <a:pt x="2830830" y="635000"/>
                    <a:pt x="2830830" y="1415415"/>
                  </a:cubicBezTo>
                  <a:cubicBezTo>
                    <a:pt x="2830830" y="2195830"/>
                    <a:pt x="2195830" y="2830830"/>
                    <a:pt x="1415415" y="2830830"/>
                  </a:cubicBezTo>
                  <a:close/>
                  <a:moveTo>
                    <a:pt x="1415415" y="51689"/>
                  </a:moveTo>
                  <a:cubicBezTo>
                    <a:pt x="663448" y="51562"/>
                    <a:pt x="51562" y="663448"/>
                    <a:pt x="51562" y="1415415"/>
                  </a:cubicBezTo>
                  <a:cubicBezTo>
                    <a:pt x="51562" y="2167382"/>
                    <a:pt x="663448" y="2779141"/>
                    <a:pt x="1415415" y="2779141"/>
                  </a:cubicBezTo>
                  <a:cubicBezTo>
                    <a:pt x="2167382" y="2779141"/>
                    <a:pt x="2779268" y="2167382"/>
                    <a:pt x="2779268" y="1415415"/>
                  </a:cubicBezTo>
                  <a:cubicBezTo>
                    <a:pt x="2779268" y="663448"/>
                    <a:pt x="2167382" y="51562"/>
                    <a:pt x="1415415" y="51562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1825797" y="7173163"/>
            <a:ext cx="2085137" cy="2085137"/>
          </a:xfrm>
          <a:custGeom>
            <a:avLst/>
            <a:gdLst/>
            <a:ahLst/>
            <a:cxnLst/>
            <a:rect r="r" b="b" t="t" l="l"/>
            <a:pathLst>
              <a:path h="2085137" w="2085137">
                <a:moveTo>
                  <a:pt x="0" y="0"/>
                </a:moveTo>
                <a:lnTo>
                  <a:pt x="2085137" y="0"/>
                </a:lnTo>
                <a:lnTo>
                  <a:pt x="2085137" y="2085137"/>
                </a:lnTo>
                <a:lnTo>
                  <a:pt x="0" y="208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1411515" y="6970981"/>
            <a:ext cx="2187334" cy="2087727"/>
            <a:chOff x="0" y="0"/>
            <a:chExt cx="2916446" cy="2783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127" y="0"/>
              <a:ext cx="2916682" cy="2783713"/>
            </a:xfrm>
            <a:custGeom>
              <a:avLst/>
              <a:gdLst/>
              <a:ahLst/>
              <a:cxnLst/>
              <a:rect r="r" b="b" t="t" l="l"/>
              <a:pathLst>
                <a:path h="2783713" w="2916682">
                  <a:moveTo>
                    <a:pt x="1458341" y="2286"/>
                  </a:moveTo>
                  <a:cubicBezTo>
                    <a:pt x="960374" y="0"/>
                    <a:pt x="499364" y="264414"/>
                    <a:pt x="249682" y="695198"/>
                  </a:cubicBezTo>
                  <a:cubicBezTo>
                    <a:pt x="0" y="1125982"/>
                    <a:pt x="127" y="1657477"/>
                    <a:pt x="249682" y="2088388"/>
                  </a:cubicBezTo>
                  <a:cubicBezTo>
                    <a:pt x="499237" y="2519299"/>
                    <a:pt x="960374" y="2783586"/>
                    <a:pt x="1458341" y="2781427"/>
                  </a:cubicBezTo>
                  <a:cubicBezTo>
                    <a:pt x="1956308" y="2783713"/>
                    <a:pt x="2417318" y="2519299"/>
                    <a:pt x="2667000" y="2088388"/>
                  </a:cubicBezTo>
                  <a:cubicBezTo>
                    <a:pt x="2916682" y="1657477"/>
                    <a:pt x="2916555" y="1126109"/>
                    <a:pt x="2667000" y="695198"/>
                  </a:cubicBezTo>
                  <a:cubicBezTo>
                    <a:pt x="2417445" y="264287"/>
                    <a:pt x="1956308" y="0"/>
                    <a:pt x="1458341" y="2286"/>
                  </a:cubicBezTo>
                  <a:close/>
                </a:path>
              </a:pathLst>
            </a:custGeom>
            <a:blipFill>
              <a:blip r:embed="rId9"/>
              <a:stretch>
                <a:fillRect l="-18705" t="-13453" r="0" b="-6548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-1651" y="-1651"/>
              <a:ext cx="2919730" cy="2787015"/>
            </a:xfrm>
            <a:custGeom>
              <a:avLst/>
              <a:gdLst/>
              <a:ahLst/>
              <a:cxnLst/>
              <a:rect r="r" b="b" t="t" l="l"/>
              <a:pathLst>
                <a:path h="2787015" w="2919730">
                  <a:moveTo>
                    <a:pt x="1459865" y="5461"/>
                  </a:moveTo>
                  <a:cubicBezTo>
                    <a:pt x="962533" y="3302"/>
                    <a:pt x="501904" y="267335"/>
                    <a:pt x="252603" y="697611"/>
                  </a:cubicBezTo>
                  <a:cubicBezTo>
                    <a:pt x="3302" y="1128014"/>
                    <a:pt x="3302" y="1658874"/>
                    <a:pt x="252603" y="2089277"/>
                  </a:cubicBezTo>
                  <a:cubicBezTo>
                    <a:pt x="501904" y="2519680"/>
                    <a:pt x="962406" y="2783713"/>
                    <a:pt x="1459865" y="2781427"/>
                  </a:cubicBezTo>
                  <a:cubicBezTo>
                    <a:pt x="1957197" y="2783713"/>
                    <a:pt x="2417826" y="2519553"/>
                    <a:pt x="2667127" y="2089277"/>
                  </a:cubicBezTo>
                  <a:cubicBezTo>
                    <a:pt x="2916428" y="1658874"/>
                    <a:pt x="2916428" y="1128014"/>
                    <a:pt x="2667127" y="697738"/>
                  </a:cubicBezTo>
                  <a:cubicBezTo>
                    <a:pt x="2417826" y="267335"/>
                    <a:pt x="1957197" y="3302"/>
                    <a:pt x="1459865" y="5461"/>
                  </a:cubicBezTo>
                  <a:moveTo>
                    <a:pt x="1459865" y="2286"/>
                  </a:moveTo>
                  <a:lnTo>
                    <a:pt x="1459865" y="3810"/>
                  </a:lnTo>
                  <a:lnTo>
                    <a:pt x="1459865" y="2286"/>
                  </a:lnTo>
                  <a:cubicBezTo>
                    <a:pt x="1958340" y="0"/>
                    <a:pt x="2419985" y="264668"/>
                    <a:pt x="2669794" y="696087"/>
                  </a:cubicBezTo>
                  <a:lnTo>
                    <a:pt x="2668397" y="696849"/>
                  </a:lnTo>
                  <a:lnTo>
                    <a:pt x="2669794" y="696087"/>
                  </a:lnTo>
                  <a:cubicBezTo>
                    <a:pt x="2919730" y="1127379"/>
                    <a:pt x="2919730" y="1659509"/>
                    <a:pt x="2669794" y="2090928"/>
                  </a:cubicBezTo>
                  <a:lnTo>
                    <a:pt x="2668397" y="2090166"/>
                  </a:lnTo>
                  <a:lnTo>
                    <a:pt x="2669794" y="2090928"/>
                  </a:lnTo>
                  <a:cubicBezTo>
                    <a:pt x="2419858" y="2522220"/>
                    <a:pt x="1958340" y="2786888"/>
                    <a:pt x="1459865" y="2784729"/>
                  </a:cubicBezTo>
                  <a:lnTo>
                    <a:pt x="1459865" y="2783205"/>
                  </a:lnTo>
                  <a:lnTo>
                    <a:pt x="1459865" y="2784729"/>
                  </a:lnTo>
                  <a:cubicBezTo>
                    <a:pt x="961390" y="2787015"/>
                    <a:pt x="499745" y="2522347"/>
                    <a:pt x="249936" y="2090928"/>
                  </a:cubicBezTo>
                  <a:lnTo>
                    <a:pt x="251333" y="2090166"/>
                  </a:lnTo>
                  <a:lnTo>
                    <a:pt x="249936" y="2090928"/>
                  </a:lnTo>
                  <a:cubicBezTo>
                    <a:pt x="0" y="1659509"/>
                    <a:pt x="0" y="1127379"/>
                    <a:pt x="249936" y="696087"/>
                  </a:cubicBezTo>
                  <a:lnTo>
                    <a:pt x="251333" y="696849"/>
                  </a:lnTo>
                  <a:lnTo>
                    <a:pt x="249936" y="696087"/>
                  </a:lnTo>
                  <a:cubicBezTo>
                    <a:pt x="499745" y="264668"/>
                    <a:pt x="961390" y="0"/>
                    <a:pt x="1459865" y="2286"/>
                  </a:cubicBezTo>
                  <a:close/>
                </a:path>
              </a:pathLst>
            </a:custGeom>
            <a:solidFill>
              <a:srgbClr val="00BA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3910934" y="727624"/>
            <a:ext cx="3961642" cy="8841429"/>
          </a:xfrm>
          <a:custGeom>
            <a:avLst/>
            <a:gdLst/>
            <a:ahLst/>
            <a:cxnLst/>
            <a:rect r="r" b="b" t="t" l="l"/>
            <a:pathLst>
              <a:path h="8841429" w="3961642">
                <a:moveTo>
                  <a:pt x="0" y="0"/>
                </a:moveTo>
                <a:lnTo>
                  <a:pt x="3961642" y="0"/>
                </a:lnTo>
                <a:lnTo>
                  <a:pt x="3961642" y="8841428"/>
                </a:lnTo>
                <a:lnTo>
                  <a:pt x="0" y="8841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2884" t="-3768" r="0" b="-323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70508" y="3293699"/>
            <a:ext cx="5612273" cy="37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Arimo"/>
              </a:rPr>
              <a:t>The Analytics team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168109" y="7589374"/>
            <a:ext cx="1485900" cy="425470"/>
          </a:xfrm>
          <a:custGeom>
            <a:avLst/>
            <a:gdLst/>
            <a:ahLst/>
            <a:cxnLst/>
            <a:rect r="r" b="b" t="t" l="l"/>
            <a:pathLst>
              <a:path h="425470" w="1485900">
                <a:moveTo>
                  <a:pt x="0" y="0"/>
                </a:moveTo>
                <a:lnTo>
                  <a:pt x="1485900" y="0"/>
                </a:lnTo>
                <a:lnTo>
                  <a:pt x="1485900" y="425470"/>
                </a:lnTo>
                <a:lnTo>
                  <a:pt x="0" y="425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4138" t="-1941725" r="0" b="-181927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168161" y="7461441"/>
            <a:ext cx="2328624" cy="39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2"/>
              </a:lnSpc>
            </a:pPr>
            <a:r>
              <a:rPr lang="en-US" sz="2337">
                <a:solidFill>
                  <a:srgbClr val="000000"/>
                </a:solidFill>
                <a:latin typeface="Canva Sans Bold"/>
              </a:rPr>
              <a:t>Salman Bareesh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7786" y="5325260"/>
            <a:ext cx="2023190" cy="2096032"/>
          </a:xfrm>
          <a:custGeom>
            <a:avLst/>
            <a:gdLst/>
            <a:ahLst/>
            <a:cxnLst/>
            <a:rect r="r" b="b" t="t" l="l"/>
            <a:pathLst>
              <a:path h="2096032" w="2023190">
                <a:moveTo>
                  <a:pt x="0" y="0"/>
                </a:moveTo>
                <a:lnTo>
                  <a:pt x="2023191" y="0"/>
                </a:lnTo>
                <a:lnTo>
                  <a:pt x="2023191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1398" b="-6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37786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1541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1541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1541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296" y="406153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3"/>
                </a:lnTo>
                <a:lnTo>
                  <a:pt x="0" y="209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5296" y="2865707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5296" y="5325260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296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34031" y="7784814"/>
            <a:ext cx="2253799" cy="2096032"/>
          </a:xfrm>
          <a:custGeom>
            <a:avLst/>
            <a:gdLst/>
            <a:ahLst/>
            <a:cxnLst/>
            <a:rect r="r" b="b" t="t" l="l"/>
            <a:pathLst>
              <a:path h="2096032" w="2253799">
                <a:moveTo>
                  <a:pt x="0" y="0"/>
                </a:moveTo>
                <a:lnTo>
                  <a:pt x="2253799" y="0"/>
                </a:lnTo>
                <a:lnTo>
                  <a:pt x="2253799" y="2096032"/>
                </a:lnTo>
                <a:lnTo>
                  <a:pt x="0" y="209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03391" y="1284816"/>
            <a:ext cx="1524324" cy="1524324"/>
          </a:xfrm>
          <a:custGeom>
            <a:avLst/>
            <a:gdLst/>
            <a:ahLst/>
            <a:cxnLst/>
            <a:rect r="r" b="b" t="t" l="l"/>
            <a:pathLst>
              <a:path h="1524324" w="1524324">
                <a:moveTo>
                  <a:pt x="0" y="0"/>
                </a:moveTo>
                <a:lnTo>
                  <a:pt x="1524324" y="0"/>
                </a:lnTo>
                <a:lnTo>
                  <a:pt x="1524324" y="1524324"/>
                </a:lnTo>
                <a:lnTo>
                  <a:pt x="0" y="152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15457">
            <a:off x="2172007" y="1086804"/>
            <a:ext cx="1524324" cy="1527574"/>
          </a:xfrm>
          <a:custGeom>
            <a:avLst/>
            <a:gdLst/>
            <a:ahLst/>
            <a:cxnLst/>
            <a:rect r="r" b="b" t="t" l="l"/>
            <a:pathLst>
              <a:path h="1527574" w="1524324">
                <a:moveTo>
                  <a:pt x="0" y="0"/>
                </a:moveTo>
                <a:lnTo>
                  <a:pt x="1524324" y="0"/>
                </a:lnTo>
                <a:lnTo>
                  <a:pt x="1524324" y="1527575"/>
                </a:lnTo>
                <a:lnTo>
                  <a:pt x="0" y="152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535" b="-3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58754" y="2896904"/>
            <a:ext cx="1524324" cy="1524324"/>
          </a:xfrm>
          <a:custGeom>
            <a:avLst/>
            <a:gdLst/>
            <a:ahLst/>
            <a:cxnLst/>
            <a:rect r="r" b="b" t="t" l="l"/>
            <a:pathLst>
              <a:path h="1524324" w="1524324">
                <a:moveTo>
                  <a:pt x="0" y="0"/>
                </a:moveTo>
                <a:lnTo>
                  <a:pt x="1524324" y="0"/>
                </a:lnTo>
                <a:lnTo>
                  <a:pt x="1524324" y="1524324"/>
                </a:lnTo>
                <a:lnTo>
                  <a:pt x="0" y="152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15457">
            <a:off x="4027370" y="2698892"/>
            <a:ext cx="1524324" cy="1527574"/>
          </a:xfrm>
          <a:custGeom>
            <a:avLst/>
            <a:gdLst/>
            <a:ahLst/>
            <a:cxnLst/>
            <a:rect r="r" b="b" t="t" l="l"/>
            <a:pathLst>
              <a:path h="1527574" w="1524324">
                <a:moveTo>
                  <a:pt x="0" y="0"/>
                </a:moveTo>
                <a:lnTo>
                  <a:pt x="1524324" y="0"/>
                </a:lnTo>
                <a:lnTo>
                  <a:pt x="1524324" y="1527575"/>
                </a:lnTo>
                <a:lnTo>
                  <a:pt x="0" y="152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535" b="-32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4117" y="4508992"/>
            <a:ext cx="1524324" cy="1524324"/>
          </a:xfrm>
          <a:custGeom>
            <a:avLst/>
            <a:gdLst/>
            <a:ahLst/>
            <a:cxnLst/>
            <a:rect r="r" b="b" t="t" l="l"/>
            <a:pathLst>
              <a:path h="1524324" w="1524324">
                <a:moveTo>
                  <a:pt x="0" y="0"/>
                </a:moveTo>
                <a:lnTo>
                  <a:pt x="1524324" y="0"/>
                </a:lnTo>
                <a:lnTo>
                  <a:pt x="1524324" y="1524324"/>
                </a:lnTo>
                <a:lnTo>
                  <a:pt x="0" y="152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115457">
            <a:off x="5882733" y="4310980"/>
            <a:ext cx="1524324" cy="1527574"/>
          </a:xfrm>
          <a:custGeom>
            <a:avLst/>
            <a:gdLst/>
            <a:ahLst/>
            <a:cxnLst/>
            <a:rect r="r" b="b" t="t" l="l"/>
            <a:pathLst>
              <a:path h="1527574" w="1524324">
                <a:moveTo>
                  <a:pt x="0" y="0"/>
                </a:moveTo>
                <a:lnTo>
                  <a:pt x="1524324" y="0"/>
                </a:lnTo>
                <a:lnTo>
                  <a:pt x="1524324" y="1527575"/>
                </a:lnTo>
                <a:lnTo>
                  <a:pt x="0" y="152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535" b="-32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69480" y="6121080"/>
            <a:ext cx="1524324" cy="1524324"/>
          </a:xfrm>
          <a:custGeom>
            <a:avLst/>
            <a:gdLst/>
            <a:ahLst/>
            <a:cxnLst/>
            <a:rect r="r" b="b" t="t" l="l"/>
            <a:pathLst>
              <a:path h="1524324" w="1524324">
                <a:moveTo>
                  <a:pt x="0" y="0"/>
                </a:moveTo>
                <a:lnTo>
                  <a:pt x="1524324" y="0"/>
                </a:lnTo>
                <a:lnTo>
                  <a:pt x="1524324" y="1524324"/>
                </a:lnTo>
                <a:lnTo>
                  <a:pt x="0" y="152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115457">
            <a:off x="7738096" y="5923068"/>
            <a:ext cx="1524324" cy="1527574"/>
          </a:xfrm>
          <a:custGeom>
            <a:avLst/>
            <a:gdLst/>
            <a:ahLst/>
            <a:cxnLst/>
            <a:rect r="r" b="b" t="t" l="l"/>
            <a:pathLst>
              <a:path h="1527574" w="1524324">
                <a:moveTo>
                  <a:pt x="0" y="0"/>
                </a:moveTo>
                <a:lnTo>
                  <a:pt x="1524324" y="0"/>
                </a:lnTo>
                <a:lnTo>
                  <a:pt x="1524324" y="1527575"/>
                </a:lnTo>
                <a:lnTo>
                  <a:pt x="0" y="152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535" b="-32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24843" y="7733168"/>
            <a:ext cx="1524324" cy="1524324"/>
          </a:xfrm>
          <a:custGeom>
            <a:avLst/>
            <a:gdLst/>
            <a:ahLst/>
            <a:cxnLst/>
            <a:rect r="r" b="b" t="t" l="l"/>
            <a:pathLst>
              <a:path h="1524324" w="1524324">
                <a:moveTo>
                  <a:pt x="0" y="0"/>
                </a:moveTo>
                <a:lnTo>
                  <a:pt x="1524324" y="0"/>
                </a:lnTo>
                <a:lnTo>
                  <a:pt x="1524324" y="1524324"/>
                </a:lnTo>
                <a:lnTo>
                  <a:pt x="0" y="152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115457">
            <a:off x="9593459" y="7535156"/>
            <a:ext cx="1524324" cy="1527574"/>
          </a:xfrm>
          <a:custGeom>
            <a:avLst/>
            <a:gdLst/>
            <a:ahLst/>
            <a:cxnLst/>
            <a:rect r="r" b="b" t="t" l="l"/>
            <a:pathLst>
              <a:path h="1527574" w="1524324">
                <a:moveTo>
                  <a:pt x="0" y="0"/>
                </a:moveTo>
                <a:lnTo>
                  <a:pt x="1524324" y="0"/>
                </a:lnTo>
                <a:lnTo>
                  <a:pt x="1524324" y="1527575"/>
                </a:lnTo>
                <a:lnTo>
                  <a:pt x="0" y="152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535" b="-32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667818" y="990600"/>
            <a:ext cx="6642545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Arimo"/>
              </a:rPr>
              <a:t>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0944" y="1486659"/>
            <a:ext cx="1229487" cy="8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Arimo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34646" y="3098343"/>
            <a:ext cx="1229487" cy="8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Arim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8223" y="7942920"/>
            <a:ext cx="1229487" cy="8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Arimo Bold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93880" y="6319066"/>
            <a:ext cx="1229487" cy="8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Arimo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96750" y="4719552"/>
            <a:ext cx="1229487" cy="83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Arimo Bold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54509" y="1082785"/>
            <a:ext cx="5567864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4458">
                <a:solidFill>
                  <a:srgbClr val="FFFFFF"/>
                </a:solidFill>
                <a:latin typeface="Canva Sans Bold"/>
              </a:rPr>
              <a:t>Data Understanding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02008" y="2694469"/>
            <a:ext cx="3865810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4458">
                <a:solidFill>
                  <a:srgbClr val="FFFFFF"/>
                </a:solidFill>
                <a:latin typeface="Canva Sans Bold"/>
              </a:rPr>
              <a:t>Data Cleaning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15800" y="4423267"/>
            <a:ext cx="4032197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4458">
                <a:solidFill>
                  <a:srgbClr val="FFFFFF"/>
                </a:solidFill>
                <a:latin typeface="Canva Sans Bold"/>
              </a:rPr>
              <a:t>Data Modeling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29507" y="6118628"/>
            <a:ext cx="3747195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4458">
                <a:solidFill>
                  <a:srgbClr val="FFFFFF"/>
                </a:solidFill>
                <a:latin typeface="Canva Sans Bold"/>
              </a:rPr>
              <a:t>Data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03104" y="7878490"/>
            <a:ext cx="2180087" cy="7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4458">
                <a:solidFill>
                  <a:srgbClr val="FFFFFF"/>
                </a:solidFill>
                <a:latin typeface="Canva Sans Bold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7159" y="6480806"/>
            <a:ext cx="2972219" cy="881758"/>
          </a:xfrm>
          <a:custGeom>
            <a:avLst/>
            <a:gdLst/>
            <a:ahLst/>
            <a:cxnLst/>
            <a:rect r="r" b="b" t="t" l="l"/>
            <a:pathLst>
              <a:path h="881758" w="2972219">
                <a:moveTo>
                  <a:pt x="0" y="0"/>
                </a:moveTo>
                <a:lnTo>
                  <a:pt x="2972219" y="0"/>
                </a:lnTo>
                <a:lnTo>
                  <a:pt x="2972219" y="881758"/>
                </a:lnTo>
                <a:lnTo>
                  <a:pt x="0" y="881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7839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73694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9549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1984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45403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31258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7112" y="7810500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2183" y="6480309"/>
            <a:ext cx="2972219" cy="881758"/>
          </a:xfrm>
          <a:custGeom>
            <a:avLst/>
            <a:gdLst/>
            <a:ahLst/>
            <a:cxnLst/>
            <a:rect r="r" b="b" t="t" l="l"/>
            <a:pathLst>
              <a:path h="881758" w="2972219">
                <a:moveTo>
                  <a:pt x="0" y="0"/>
                </a:moveTo>
                <a:lnTo>
                  <a:pt x="2972219" y="0"/>
                </a:lnTo>
                <a:lnTo>
                  <a:pt x="2972219" y="881758"/>
                </a:lnTo>
                <a:lnTo>
                  <a:pt x="0" y="881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5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70342" y="6480309"/>
            <a:ext cx="2972219" cy="881758"/>
          </a:xfrm>
          <a:custGeom>
            <a:avLst/>
            <a:gdLst/>
            <a:ahLst/>
            <a:cxnLst/>
            <a:rect r="r" b="b" t="t" l="l"/>
            <a:pathLst>
              <a:path h="881758" w="2972219">
                <a:moveTo>
                  <a:pt x="0" y="0"/>
                </a:moveTo>
                <a:lnTo>
                  <a:pt x="2972219" y="0"/>
                </a:lnTo>
                <a:lnTo>
                  <a:pt x="2972219" y="881758"/>
                </a:lnTo>
                <a:lnTo>
                  <a:pt x="0" y="881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5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342900"/>
            <a:ext cx="18474492" cy="3045667"/>
          </a:xfrm>
          <a:custGeom>
            <a:avLst/>
            <a:gdLst/>
            <a:ahLst/>
            <a:cxnLst/>
            <a:rect r="r" b="b" t="t" l="l"/>
            <a:pathLst>
              <a:path h="3045667" w="18474492">
                <a:moveTo>
                  <a:pt x="0" y="0"/>
                </a:moveTo>
                <a:lnTo>
                  <a:pt x="18474492" y="0"/>
                </a:lnTo>
                <a:lnTo>
                  <a:pt x="18474492" y="3045667"/>
                </a:lnTo>
                <a:lnTo>
                  <a:pt x="0" y="3045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643" r="0" b="-1255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22815"/>
            <a:ext cx="4636129" cy="126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Arimo"/>
              </a:rPr>
              <a:t>Insights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5940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11795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7650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0085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83504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69359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213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500" y="8774327"/>
            <a:ext cx="3900148" cy="3900148"/>
          </a:xfrm>
          <a:custGeom>
            <a:avLst/>
            <a:gdLst/>
            <a:ahLst/>
            <a:cxnLst/>
            <a:rect r="r" b="b" t="t" l="l"/>
            <a:pathLst>
              <a:path h="3900148" w="3900148">
                <a:moveTo>
                  <a:pt x="0" y="0"/>
                </a:moveTo>
                <a:lnTo>
                  <a:pt x="3900148" y="0"/>
                </a:lnTo>
                <a:lnTo>
                  <a:pt x="3900148" y="3900148"/>
                </a:lnTo>
                <a:lnTo>
                  <a:pt x="0" y="390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53642">
            <a:off x="1042542" y="8743238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26478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12333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8188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40623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4042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69897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5751" y="-710238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0"/>
            <a:ext cx="2386482" cy="10287000"/>
            <a:chOff x="0" y="0"/>
            <a:chExt cx="3181976" cy="137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8198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181985">
                  <a:moveTo>
                    <a:pt x="0" y="0"/>
                  </a:moveTo>
                  <a:lnTo>
                    <a:pt x="3181985" y="0"/>
                  </a:lnTo>
                  <a:lnTo>
                    <a:pt x="318198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998300" y="-1377303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515246" y="-1685151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579009" y="1807374"/>
            <a:ext cx="11576162" cy="7183078"/>
          </a:xfrm>
          <a:custGeom>
            <a:avLst/>
            <a:gdLst/>
            <a:ahLst/>
            <a:cxnLst/>
            <a:rect r="r" b="b" t="t" l="l"/>
            <a:pathLst>
              <a:path h="7183078" w="11576162">
                <a:moveTo>
                  <a:pt x="0" y="0"/>
                </a:moveTo>
                <a:lnTo>
                  <a:pt x="11576162" y="0"/>
                </a:lnTo>
                <a:lnTo>
                  <a:pt x="11576162" y="7183078"/>
                </a:lnTo>
                <a:lnTo>
                  <a:pt x="0" y="7183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5940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11795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7650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0085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83504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69359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213" y="9490985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500" y="8774327"/>
            <a:ext cx="3900148" cy="3900148"/>
          </a:xfrm>
          <a:custGeom>
            <a:avLst/>
            <a:gdLst/>
            <a:ahLst/>
            <a:cxnLst/>
            <a:rect r="r" b="b" t="t" l="l"/>
            <a:pathLst>
              <a:path h="3900148" w="3900148">
                <a:moveTo>
                  <a:pt x="0" y="0"/>
                </a:moveTo>
                <a:lnTo>
                  <a:pt x="3900148" y="0"/>
                </a:lnTo>
                <a:lnTo>
                  <a:pt x="3900148" y="3900148"/>
                </a:lnTo>
                <a:lnTo>
                  <a:pt x="0" y="390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53642">
            <a:off x="1042542" y="8743238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26479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12334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8189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40624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4043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69898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2" y="0"/>
                </a:lnTo>
                <a:lnTo>
                  <a:pt x="2168902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5752" y="-1235382"/>
            <a:ext cx="2168903" cy="2017079"/>
          </a:xfrm>
          <a:custGeom>
            <a:avLst/>
            <a:gdLst/>
            <a:ahLst/>
            <a:cxnLst/>
            <a:rect r="r" b="b" t="t" l="l"/>
            <a:pathLst>
              <a:path h="2017079" w="2168903">
                <a:moveTo>
                  <a:pt x="0" y="0"/>
                </a:moveTo>
                <a:lnTo>
                  <a:pt x="2168903" y="0"/>
                </a:lnTo>
                <a:lnTo>
                  <a:pt x="2168903" y="2017079"/>
                </a:lnTo>
                <a:lnTo>
                  <a:pt x="0" y="20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452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0"/>
            <a:ext cx="2386482" cy="10287000"/>
            <a:chOff x="0" y="0"/>
            <a:chExt cx="3181976" cy="1371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8198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181985">
                  <a:moveTo>
                    <a:pt x="0" y="0"/>
                  </a:moveTo>
                  <a:lnTo>
                    <a:pt x="3181985" y="0"/>
                  </a:lnTo>
                  <a:lnTo>
                    <a:pt x="318198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998300" y="-1377303"/>
            <a:ext cx="3062454" cy="3062454"/>
          </a:xfrm>
          <a:custGeom>
            <a:avLst/>
            <a:gdLst/>
            <a:ahLst/>
            <a:cxnLst/>
            <a:rect r="r" b="b" t="t" l="l"/>
            <a:pathLst>
              <a:path h="3062454" w="3062454">
                <a:moveTo>
                  <a:pt x="0" y="0"/>
                </a:moveTo>
                <a:lnTo>
                  <a:pt x="3062454" y="0"/>
                </a:lnTo>
                <a:lnTo>
                  <a:pt x="3062454" y="3062454"/>
                </a:lnTo>
                <a:lnTo>
                  <a:pt x="0" y="3062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515246" y="-1685151"/>
            <a:ext cx="3062454" cy="3068983"/>
          </a:xfrm>
          <a:custGeom>
            <a:avLst/>
            <a:gdLst/>
            <a:ahLst/>
            <a:cxnLst/>
            <a:rect r="r" b="b" t="t" l="l"/>
            <a:pathLst>
              <a:path h="3068983" w="3062454">
                <a:moveTo>
                  <a:pt x="0" y="0"/>
                </a:moveTo>
                <a:lnTo>
                  <a:pt x="3062454" y="0"/>
                </a:lnTo>
                <a:lnTo>
                  <a:pt x="3062454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4" b="-32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667451" y="1240480"/>
            <a:ext cx="12157625" cy="7533847"/>
          </a:xfrm>
          <a:custGeom>
            <a:avLst/>
            <a:gdLst/>
            <a:ahLst/>
            <a:cxnLst/>
            <a:rect r="r" b="b" t="t" l="l"/>
            <a:pathLst>
              <a:path h="7533847" w="12157625">
                <a:moveTo>
                  <a:pt x="0" y="0"/>
                </a:moveTo>
                <a:lnTo>
                  <a:pt x="12157625" y="0"/>
                </a:lnTo>
                <a:lnTo>
                  <a:pt x="12157625" y="7533847"/>
                </a:lnTo>
                <a:lnTo>
                  <a:pt x="0" y="75338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DAF4eslBL6M</dc:identifier>
  <dcterms:modified xsi:type="dcterms:W3CDTF">2011-08-01T06:04:30Z</dcterms:modified>
  <cp:revision>1</cp:revision>
  <dc:title>Data Analytics template - Task 3_final.pptx</dc:title>
</cp:coreProperties>
</file>